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handoutMasterIdLst>
    <p:handoutMasterId r:id="rId8"/>
  </p:handoutMasterIdLst>
  <p:sldIdLst>
    <p:sldId id="267" r:id="rId3"/>
    <p:sldId id="277" r:id="rId4"/>
    <p:sldId id="268" r:id="rId5"/>
    <p:sldId id="272" r:id="rId6"/>
    <p:sldId id="275" r:id="rId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B405F"/>
    <a:srgbClr val="0C405F"/>
    <a:srgbClr val="00386D"/>
    <a:srgbClr val="EB7F01"/>
    <a:srgbClr val="7F7F7F"/>
    <a:srgbClr val="002060"/>
    <a:srgbClr val="CCFFCC"/>
    <a:srgbClr val="BFC7D6"/>
    <a:srgbClr val="FFFFFF"/>
    <a:srgbClr val="F2F2F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147" autoAdjust="0"/>
    <p:restoredTop sz="94660"/>
  </p:normalViewPr>
  <p:slideViewPr>
    <p:cSldViewPr snapToGrid="0">
      <p:cViewPr>
        <p:scale>
          <a:sx n="60" d="100"/>
          <a:sy n="60" d="100"/>
        </p:scale>
        <p:origin x="1134" y="3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5" d="100"/>
          <a:sy n="55" d="100"/>
        </p:scale>
        <p:origin x="288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16DD16E3-B036-4F5D-89EC-D0E18D511FE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0D0F4F6-92AD-492A-B9DF-E00E64575F2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F93AB9-37B6-431F-9406-EFB3B3884FBC}" type="datetimeFigureOut">
              <a:rPr lang="fr-FR" smtClean="0"/>
              <a:t>02/07/2021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1386CF19-3B18-46B8-9BBE-C16BBD01712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FB3EAA1B-D6F2-416B-AE65-25B5D9590A8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EA17A3-5C5A-40CB-A664-B8A46B7B1E3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582514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6921A6D-B4CC-4756-8BFB-B2FFDF21A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7E454-2D4E-4FA7-B434-40E4CAC45309}" type="datetimeFigureOut">
              <a:rPr lang="fr-FR" smtClean="0"/>
              <a:t>02/07/2021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6B065E-DE8D-42A8-88E3-823A6FED2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PNA Cistude d’Europe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E61656B-CBCD-470D-9F56-0FEB85E08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9170920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F3FD0A-FF67-4CD0-BA57-458A0320F6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D1904C9-7A30-4195-8E2A-19B264E033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ADA77EC-E23B-4A7C-974A-32A26341F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7E454-2D4E-4FA7-B434-40E4CAC45309}" type="datetimeFigureOut">
              <a:rPr lang="fr-FR" smtClean="0"/>
              <a:t>02/07/2021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5FF3B25-6C1F-4954-B5A7-E36FE65990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59B5D1-B8A6-4E35-A6B9-2926D66799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ACA8-F01E-4A70-B934-AD31F68CD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44896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D721F521-B897-4A85-9C62-E1708F38F0F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E597B355-CB17-4785-B0DE-C58ABFF0A5E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9C9F589-E763-4B69-AA7B-F77881DCB2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7E454-2D4E-4FA7-B434-40E4CAC45309}" type="datetimeFigureOut">
              <a:rPr lang="fr-FR" smtClean="0"/>
              <a:t>02/07/2021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60515F4-CEB5-46D9-9F22-8718C782B2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D06DC1D-9882-450A-92A9-B362850C7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ACA8-F01E-4A70-B934-AD31F68CD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19541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8495FDA-AE5F-435A-9248-6D9E266F6E6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21DF0413-BBA2-47D8-A1C3-938DC9FD4E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7CB772D-C0BC-4332-AAD2-7F83683206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E091-9D33-49AA-BD41-421B6C6B8B5F}" type="datetimeFigureOut">
              <a:rPr lang="fr-FR" smtClean="0"/>
              <a:t>02/07/2021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729B092-A570-4560-8F5D-6C81CAE4FB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66DD3BF-D156-4D81-8AAE-B32B91F170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AE914-F9EB-4076-BFF6-E34857C7A1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87861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28BB254-7FFC-439D-B08F-A3662D01A2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B405F"/>
                </a:solidFill>
                <a:latin typeface="Eurostyle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5B91848-524B-4245-BD27-60E909E9A8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Eurostyle"/>
              </a:defRPr>
            </a:lvl1pPr>
            <a:lvl2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Eurostyle"/>
              </a:defRPr>
            </a:lvl2pPr>
            <a:lvl3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Eurostyle"/>
              </a:defRPr>
            </a:lvl3pPr>
            <a:lvl4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Eurostyle"/>
              </a:defRPr>
            </a:lvl4pPr>
            <a:lvl5pPr>
              <a:defRPr>
                <a:solidFill>
                  <a:schemeClr val="tx1">
                    <a:lumMod val="85000"/>
                    <a:lumOff val="15000"/>
                  </a:schemeClr>
                </a:solidFill>
                <a:latin typeface="Eurostyle"/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159D76-8957-4CC0-899B-80CBE2A7DD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E091-9D33-49AA-BD41-421B6C6B8B5F}" type="datetimeFigureOut">
              <a:rPr lang="fr-FR" smtClean="0"/>
              <a:t>02/07/2021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69F317A-6315-428D-8BAD-D98F99922E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5D589DE-60A3-4B13-8F81-C06141DDF7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AE914-F9EB-4076-BFF6-E34857C7A1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276965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7125450-7D3D-40A6-9DED-4B5E5E1B96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45CEFA8-E3CA-40FA-B4D3-A60965C6E7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983D252-C57A-4DAE-A107-A023CF0745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E091-9D33-49AA-BD41-421B6C6B8B5F}" type="datetimeFigureOut">
              <a:rPr lang="fr-FR" smtClean="0"/>
              <a:t>02/07/2021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A3C85B2-8545-4735-9BD5-DD48C37925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BD81FDB-A134-496C-8F42-94BB3C3554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AE914-F9EB-4076-BFF6-E34857C7A1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519315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2B20FC4-7BED-497E-BFC5-67F8960604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B2695936-45A0-41B3-98B2-605791D1491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4A30DD7-93FE-4391-B6DD-857479F378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81186492-4426-42A0-B3BE-3393224591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E091-9D33-49AA-BD41-421B6C6B8B5F}" type="datetimeFigureOut">
              <a:rPr lang="fr-FR" smtClean="0"/>
              <a:t>02/07/2021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D832C0F-C1F1-4EE7-9371-683DBB8A98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2EC656F-31D6-4BB5-BF02-217BE49B96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AE914-F9EB-4076-BFF6-E34857C7A1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78351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7AA0AD-194E-418C-90F5-F174694E4E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1229421-1B51-40BF-934A-0EB90F277E7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7027AF0A-7FEC-459A-9B17-0E69AF64253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6338A98-7313-4DCC-9C30-FC38564D496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C554D0B-8E6A-4C7C-93CA-8685B03236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DAAFF13-0195-4E70-BD78-313E01E0BD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E091-9D33-49AA-BD41-421B6C6B8B5F}" type="datetimeFigureOut">
              <a:rPr lang="fr-FR" smtClean="0"/>
              <a:t>02/07/2021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088ECFBD-50D6-453E-8ECD-69DB574875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4ED125A-3BCE-4951-884E-A617E7FD1C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AE914-F9EB-4076-BFF6-E34857C7A1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75177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6093A70-A9F3-445C-A712-22E45438F4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9F6D0BFE-399B-4581-A913-97A1E22E2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E091-9D33-49AA-BD41-421B6C6B8B5F}" type="datetimeFigureOut">
              <a:rPr lang="fr-FR" smtClean="0"/>
              <a:t>02/07/2021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0DF1E64-8913-42AC-841F-772F549547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78926AE-0FAE-4950-9258-8EFDCAA21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AE914-F9EB-4076-BFF6-E34857C7A1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769736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1FD66066-3B40-409B-8A39-AF9BE3FBB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E091-9D33-49AA-BD41-421B6C6B8B5F}" type="datetimeFigureOut">
              <a:rPr lang="fr-FR" smtClean="0"/>
              <a:t>02/07/2021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F06C19D3-0F5B-440D-BF8C-FB573DEFB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1C186E8-CE0A-4907-9F07-C7FFC4CBA6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AE914-F9EB-4076-BFF6-E34857C7A1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41712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56F968-86D3-4F1F-AF5E-AC95731CC8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8B78F9-A3B6-4B69-A3AA-C35E758C851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13282EC-2BEA-4AC0-A54A-0FC8CB78B5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C370925-9218-44A6-8661-EEE023680E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E091-9D33-49AA-BD41-421B6C6B8B5F}" type="datetimeFigureOut">
              <a:rPr lang="fr-FR" smtClean="0"/>
              <a:t>02/07/2021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1CA539D-DA2A-4F65-AEDC-E77D141BA9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753739D-3FA9-4697-AEBD-30EC29E4BA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AE914-F9EB-4076-BFF6-E34857C7A1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65379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6921A6D-B4CC-4756-8BFB-B2FFDF21AA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7E454-2D4E-4FA7-B434-40E4CAC45309}" type="datetimeFigureOut">
              <a:rPr lang="fr-FR" smtClean="0"/>
              <a:t>02/07/2021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B6B065E-DE8D-42A8-88E3-823A6FED2A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PNA Cistude d’Europe</a:t>
            </a:r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E61656B-CBCD-470D-9F56-0FEB85E08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dirty="0"/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73211442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4BEB9A7-A93E-423F-B432-AEC9493CD5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411A6ACB-7E67-4C48-AE68-C95C38C0B6C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3BD14F6-0F72-4B12-A748-5E90C9AB5E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81E93BD-6AC1-41E7-A3A0-355285E929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E091-9D33-49AA-BD41-421B6C6B8B5F}" type="datetimeFigureOut">
              <a:rPr lang="fr-FR" smtClean="0"/>
              <a:t>02/07/2021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834E5A4-1D2D-4186-A396-3231061B3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54B077D-D20E-4B47-9506-097FB9FB34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AE914-F9EB-4076-BFF6-E34857C7A1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573595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4725E8A-0687-48B1-985C-1261ED3265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62A5193-F9E4-4879-B247-FA8AAD039C5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C5DDBD1-0B68-4AC2-8126-BEEE0EF5E9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E091-9D33-49AA-BD41-421B6C6B8B5F}" type="datetimeFigureOut">
              <a:rPr lang="fr-FR" smtClean="0"/>
              <a:t>02/07/2021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7546D301-6C62-4E7A-B56C-A6AB2A17AF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57109D7-4BE9-4276-BB99-5BBF031B58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AE914-F9EB-4076-BFF6-E34857C7A1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0053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D900B1F-7B5E-4260-91C0-4B7D6F1B0E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8F4A063-7B49-4454-A106-74B23884DA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4333785-0391-4D02-A12A-2EAFE4BA5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5BE091-9D33-49AA-BD41-421B6C6B8B5F}" type="datetimeFigureOut">
              <a:rPr lang="fr-FR" smtClean="0"/>
              <a:t>02/07/2021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877BE89-854A-4C40-9FB7-71C08F1CFE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D9BE6E6-8D1E-411D-A4F2-2106D61EAE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DAE914-F9EB-4076-BFF6-E34857C7A1C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138483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595EB32-8881-413B-949F-A0EF4275D5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50013"/>
            <a:ext cx="10109058" cy="4351338"/>
          </a:xfrm>
          <a:noFill/>
          <a:ln>
            <a:noFill/>
          </a:ln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FC1DC41-DC04-4CA2-8F77-472A790F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7E454-2D4E-4FA7-B434-40E4CAC45309}" type="datetimeFigureOut">
              <a:rPr lang="fr-FR" smtClean="0"/>
              <a:t>02/07/2021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3A3D4AB-E414-402C-BD9C-BB3DA909A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6CF7044-1EC7-40DD-AA5B-183497823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336658" cy="365125"/>
          </a:xfrm>
        </p:spPr>
        <p:txBody>
          <a:bodyPr/>
          <a:lstStyle/>
          <a:p>
            <a:fld id="{DDA2ACA8-F01E-4A70-B934-AD31F68CD733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FBABC6E5-D2ED-4722-819D-162D40FA77D6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838200" y="630262"/>
            <a:ext cx="10109058" cy="642484"/>
          </a:xfrm>
          <a:noFill/>
          <a:ln>
            <a:noFill/>
          </a:ln>
        </p:spPr>
        <p:txBody>
          <a:bodyPr>
            <a:noAutofit/>
          </a:bodyPr>
          <a:lstStyle>
            <a:lvl1pPr marL="0" indent="0">
              <a:buNone/>
              <a:defRPr sz="4400">
                <a:solidFill>
                  <a:srgbClr val="0B405F"/>
                </a:solidFill>
              </a:defRPr>
            </a:lvl1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949065DC-D637-4C84-9B5F-19465607C266}"/>
              </a:ext>
            </a:extLst>
          </p:cNvPr>
          <p:cNvSpPr/>
          <p:nvPr userDrawn="1"/>
        </p:nvSpPr>
        <p:spPr>
          <a:xfrm>
            <a:off x="-6721" y="0"/>
            <a:ext cx="281358" cy="6871063"/>
          </a:xfrm>
          <a:prstGeom prst="rect">
            <a:avLst/>
          </a:prstGeom>
          <a:solidFill>
            <a:srgbClr val="0B40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673784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595EB32-8881-413B-949F-A0EF4275D5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44813"/>
            <a:ext cx="10109059" cy="4351338"/>
          </a:xfrm>
        </p:spPr>
        <p:txBody>
          <a:bodyPr/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FC1DC41-DC04-4CA2-8F77-472A790F34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7E454-2D4E-4FA7-B434-40E4CAC45309}" type="datetimeFigureOut">
              <a:rPr lang="fr-FR" smtClean="0"/>
              <a:t>02/07/2021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3A3D4AB-E414-402C-BD9C-BB3DA909A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6CF7044-1EC7-40DD-AA5B-183497823D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336658" cy="365125"/>
          </a:xfrm>
        </p:spPr>
        <p:txBody>
          <a:bodyPr/>
          <a:lstStyle/>
          <a:p>
            <a:fld id="{DDA2ACA8-F01E-4A70-B934-AD31F68CD733}" type="slidenum">
              <a:rPr lang="fr-FR" smtClean="0"/>
              <a:t>‹N°›</a:t>
            </a:fld>
            <a:endParaRPr lang="fr-FR" dirty="0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D73358C7-0B6B-4372-BB4F-3F82B0BDBB6E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731837" y="719456"/>
            <a:ext cx="10215421" cy="551675"/>
          </a:xfrm>
        </p:spPr>
        <p:txBody>
          <a:bodyPr>
            <a:noAutofit/>
          </a:bodyPr>
          <a:lstStyle>
            <a:lvl1pPr marL="0" indent="0">
              <a:buNone/>
              <a:defRPr sz="4400">
                <a:solidFill>
                  <a:srgbClr val="0B405F"/>
                </a:solidFill>
              </a:defRPr>
            </a:lvl1pPr>
          </a:lstStyle>
          <a:p>
            <a:pPr lvl="0"/>
            <a:r>
              <a:rPr lang="fr-FR" dirty="0"/>
              <a:t>Titre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546C1C7-6C6E-4F7A-9913-557F60CD0E00}"/>
              </a:ext>
            </a:extLst>
          </p:cNvPr>
          <p:cNvSpPr/>
          <p:nvPr userDrawn="1"/>
        </p:nvSpPr>
        <p:spPr>
          <a:xfrm>
            <a:off x="-6721" y="0"/>
            <a:ext cx="281358" cy="6871063"/>
          </a:xfrm>
          <a:prstGeom prst="rect">
            <a:avLst/>
          </a:prstGeom>
          <a:solidFill>
            <a:srgbClr val="0B40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2999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131345-6A9D-4706-B33A-56AE5C666E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0F63640B-EF97-4963-9FC7-791D839EB5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E1395A93-2492-4F1B-BF95-9443F4A3DB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7E454-2D4E-4FA7-B434-40E4CAC45309}" type="datetimeFigureOut">
              <a:rPr lang="fr-FR" smtClean="0"/>
              <a:t>02/07/2021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B1B0529-86F3-476D-B3F5-F075662DF5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99AF486E-6B8C-45E5-A7D3-1CD08D8D35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ACA8-F01E-4A70-B934-AD31F68CD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459345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0E4A252-C6FF-46C9-A2D5-022C17F07D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>
                <a:solidFill>
                  <a:srgbClr val="0B405F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142FA91E-BB80-4923-8CBD-843EDF21C14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216468"/>
          </a:xfrm>
          <a:solidFill>
            <a:srgbClr val="7F7F7F"/>
          </a:solidFill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F015FEEA-2CD1-4CFD-86C1-2E00AFC01E0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216468"/>
          </a:xfrm>
          <a:solidFill>
            <a:srgbClr val="7F7F7F"/>
          </a:solidFill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2000">
                <a:solidFill>
                  <a:schemeClr val="bg1"/>
                </a:solidFill>
              </a:defRPr>
            </a:lvl3pPr>
            <a:lvl4pPr>
              <a:defRPr sz="2000">
                <a:solidFill>
                  <a:schemeClr val="bg1"/>
                </a:solidFill>
              </a:defRPr>
            </a:lvl4pPr>
            <a:lvl5pPr>
              <a:defRPr sz="20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7B4B94E-531F-4593-A4CD-58CD021A81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7E454-2D4E-4FA7-B434-40E4CAC45309}" type="datetimeFigureOut">
              <a:rPr lang="fr-FR" smtClean="0"/>
              <a:t>02/07/2021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A0E94CD-226C-4D8D-B5BC-32F006C596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1CD4D6A-C599-4C1F-9E1A-3264C2ACE9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204058" y="6356350"/>
            <a:ext cx="2743200" cy="365125"/>
          </a:xfrm>
        </p:spPr>
        <p:txBody>
          <a:bodyPr/>
          <a:lstStyle/>
          <a:p>
            <a:fld id="{DDA2ACA8-F01E-4A70-B934-AD31F68CD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907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F55C2-9D8F-452C-AF12-E4D7606EFA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 b="0">
                <a:solidFill>
                  <a:srgbClr val="0B405F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B471C83-1E26-4998-BCF9-40DE8DB4A65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>
            <a:noAutofit/>
          </a:bodyPr>
          <a:lstStyle>
            <a:lvl1pPr marL="0" indent="0">
              <a:buNone/>
              <a:defRPr sz="26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C1AC4AC-7390-4684-9439-B1473277F3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4627" cy="3536386"/>
          </a:xfrm>
          <a:solidFill>
            <a:srgbClr val="7F7F7F"/>
          </a:solidFill>
        </p:spPr>
        <p:txBody>
          <a:bodyPr>
            <a:normAutofit/>
          </a:bodyPr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endParaRPr lang="fr-FR" dirty="0"/>
          </a:p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E3DEDB8-0BD1-4C67-B707-1F3F638F412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>
            <a:noAutofit/>
          </a:bodyPr>
          <a:lstStyle>
            <a:lvl1pPr marL="0" indent="0">
              <a:buNone/>
              <a:defRPr sz="26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C9C6B6EE-4BA6-45CC-ABB9-4BE94160EFF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0012" cy="3536386"/>
          </a:xfrm>
          <a:solidFill>
            <a:srgbClr val="7F7F7F"/>
          </a:solidFill>
        </p:spPr>
        <p:txBody>
          <a:bodyPr/>
          <a:lstStyle>
            <a:lvl1pPr>
              <a:defRPr sz="2000">
                <a:solidFill>
                  <a:schemeClr val="bg1"/>
                </a:solidFill>
              </a:defRPr>
            </a:lvl1pPr>
            <a:lvl2pPr>
              <a:defRPr sz="18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800">
                <a:solidFill>
                  <a:schemeClr val="bg1"/>
                </a:solidFill>
              </a:defRPr>
            </a:lvl4pPr>
            <a:lvl5pPr>
              <a:defRPr sz="1800">
                <a:solidFill>
                  <a:schemeClr val="bg1"/>
                </a:solidFill>
              </a:defRPr>
            </a:lvl5pPr>
          </a:lstStyle>
          <a:p>
            <a:pPr lvl="0"/>
            <a:endParaRPr lang="fr-FR" dirty="0"/>
          </a:p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5EADE32D-7726-4158-B65D-60D47CF56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7E454-2D4E-4FA7-B434-40E4CAC45309}" type="datetimeFigureOut">
              <a:rPr lang="fr-FR" smtClean="0"/>
              <a:t>02/07/2021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80FF06F-620C-4F42-9271-2F34B5ABEC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795A206C-F44A-4B63-83D0-E6E2BF29E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356458" y="6350608"/>
            <a:ext cx="2743200" cy="365125"/>
          </a:xfrm>
        </p:spPr>
        <p:txBody>
          <a:bodyPr/>
          <a:lstStyle/>
          <a:p>
            <a:fld id="{DDA2ACA8-F01E-4A70-B934-AD31F68CD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582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B6B53A-1F12-4C79-8149-B76BFF266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0B405F"/>
                </a:solidFill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FA0CBC0-7053-4696-89BA-EF4930027A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>
              <a:defRPr sz="2800">
                <a:solidFill>
                  <a:schemeClr val="tx1">
                    <a:lumMod val="85000"/>
                    <a:lumOff val="15000"/>
                  </a:schemeClr>
                </a:solidFill>
              </a:defRPr>
            </a:lvl2pPr>
            <a:lvl3pPr>
              <a:defRPr sz="2400">
                <a:solidFill>
                  <a:schemeClr val="tx1">
                    <a:lumMod val="85000"/>
                    <a:lumOff val="15000"/>
                  </a:schemeClr>
                </a:solidFill>
              </a:defRPr>
            </a:lvl3pPr>
            <a:lvl4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4pPr>
            <a:lvl5pPr>
              <a:defRPr sz="2000">
                <a:solidFill>
                  <a:schemeClr val="tx1">
                    <a:lumMod val="85000"/>
                    <a:lumOff val="15000"/>
                  </a:schemeClr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33DD8A6-6075-442D-A87D-A2763C04A3F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B319D41D-D62A-4F0F-9843-2078AB7264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7E454-2D4E-4FA7-B434-40E4CAC45309}" type="datetimeFigureOut">
              <a:rPr lang="fr-FR" smtClean="0"/>
              <a:t>02/07/2021</a:t>
            </a:fld>
            <a:endParaRPr lang="fr-FR" dirty="0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41AF83F1-5E7F-4FE7-B03B-EEC3817756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2B70BAA7-F022-4B3B-A155-CF72C6DC41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ACA8-F01E-4A70-B934-AD31F68CD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515596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6A5A2B-DB33-4D67-94E8-C049BB3A9F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987424"/>
            <a:ext cx="3932237" cy="106997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D544A2A-C93F-4CD7-8124-C90924256A9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556D41A3-F3B0-4BF7-B55A-B5F8A715E78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21260B94-ECE9-4EE6-821B-F9F8ED0FB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C7E454-2D4E-4FA7-B434-40E4CAC45309}" type="datetimeFigureOut">
              <a:rPr lang="fr-FR" smtClean="0"/>
              <a:t>02/07/2021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5528F60-8277-4264-B54E-ADD28D618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18C50D0E-9684-42AF-BE52-954259507E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A2ACA8-F01E-4A70-B934-AD31F68CD733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99702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7F5F958D-9D4D-4D27-A6B1-E08C5C94DA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dirty="0"/>
              <a:t>Titre diapositive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9A3AEF7-FF51-4F20-B82A-64C37A56B3F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7EF93645-EEB6-4F20-BD3D-E534820339A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Eurostile" panose="020B0504020202050204" pitchFamily="34" charset="0"/>
              </a:defRPr>
            </a:lvl1pPr>
          </a:lstStyle>
          <a:p>
            <a:fld id="{87C7E454-2D4E-4FA7-B434-40E4CAC45309}" type="datetimeFigureOut">
              <a:rPr lang="fr-FR" smtClean="0"/>
              <a:pPr/>
              <a:t>02/07/2021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C6E6FFF-08E0-4318-828C-FA54AA46FD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Eurostile" panose="020B0504020202050204" pitchFamily="34" charset="0"/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D20DD89-4F9C-4958-9263-38581CFF516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386354" y="6344225"/>
            <a:ext cx="4623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Eurostile" panose="020B0504020202050204" pitchFamily="34" charset="0"/>
              </a:defRPr>
            </a:lvl1pPr>
          </a:lstStyle>
          <a:p>
            <a:fld id="{DDA2ACA8-F01E-4A70-B934-AD31F68CD733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C0C718C-9EFD-4853-9401-6586138A0BD0}"/>
              </a:ext>
            </a:extLst>
          </p:cNvPr>
          <p:cNvSpPr/>
          <p:nvPr userDrawn="1"/>
        </p:nvSpPr>
        <p:spPr>
          <a:xfrm>
            <a:off x="-6721" y="0"/>
            <a:ext cx="281358" cy="6871063"/>
          </a:xfrm>
          <a:prstGeom prst="rect">
            <a:avLst/>
          </a:prstGeom>
          <a:solidFill>
            <a:srgbClr val="0B40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167EDABE-CECA-4327-A11E-BCD0B23F5460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79986" y="6071560"/>
            <a:ext cx="3112014" cy="7894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4390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3" r:id="rId2"/>
    <p:sldLayoutId id="2147483650" r:id="rId3"/>
    <p:sldLayoutId id="2147483660" r:id="rId4"/>
    <p:sldLayoutId id="2147483651" r:id="rId5"/>
    <p:sldLayoutId id="2147483652" r:id="rId6"/>
    <p:sldLayoutId id="2147483653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B405F"/>
          </a:solidFill>
          <a:latin typeface="Eurostile" panose="020B0504020202050204" pitchFamily="34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85000"/>
              <a:lumOff val="15000"/>
            </a:schemeClr>
          </a:solidFill>
          <a:latin typeface="Eurostile" panose="020B0504020202050204" pitchFamily="34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85000"/>
              <a:lumOff val="15000"/>
            </a:schemeClr>
          </a:solidFill>
          <a:latin typeface="Eurostile" panose="020B050402020205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85000"/>
              <a:lumOff val="15000"/>
            </a:schemeClr>
          </a:solidFill>
          <a:latin typeface="Eurostile" panose="020B050402020205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Eurostile" panose="020B050402020205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Eurostile" panose="020B050402020205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E264FEAC-30AB-4B5A-8F67-7D1F9C21EB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9FFD764-A8F4-4687-8514-0BF2ECAF8FC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072F4F6-F007-404D-A983-665A2B000B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5BE091-9D33-49AA-BD41-421B6C6B8B5F}" type="datetimeFigureOut">
              <a:rPr lang="fr-FR" smtClean="0"/>
              <a:t>02/07/2021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E02989C-A597-4F4E-8CDA-71ED01EDCF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F5F2F33-6203-46B2-A32F-A397B436C85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DAE914-F9EB-4076-BFF6-E34857C7A1C9}" type="slidenum">
              <a:rPr lang="fr-FR" smtClean="0"/>
              <a:t>‹N°›</a:t>
            </a:fld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DC46B9D-2F76-45D2-A418-4EA90AB17E87}"/>
              </a:ext>
            </a:extLst>
          </p:cNvPr>
          <p:cNvSpPr/>
          <p:nvPr userDrawn="1"/>
        </p:nvSpPr>
        <p:spPr>
          <a:xfrm>
            <a:off x="-6721" y="0"/>
            <a:ext cx="281358" cy="6871063"/>
          </a:xfrm>
          <a:prstGeom prst="rect">
            <a:avLst/>
          </a:prstGeom>
          <a:solidFill>
            <a:srgbClr val="0B405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711733C2-35D7-4C03-B3A0-9336175C593A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48800" y="6153944"/>
            <a:ext cx="2743200" cy="711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783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e 1">
            <a:extLst>
              <a:ext uri="{FF2B5EF4-FFF2-40B4-BE49-F238E27FC236}">
                <a16:creationId xmlns:a16="http://schemas.microsoft.com/office/drawing/2014/main" id="{A657903E-604E-4D86-8205-E6B7094F6DE1}"/>
              </a:ext>
            </a:extLst>
          </p:cNvPr>
          <p:cNvGrpSpPr/>
          <p:nvPr/>
        </p:nvGrpSpPr>
        <p:grpSpPr>
          <a:xfrm>
            <a:off x="-4692" y="0"/>
            <a:ext cx="12196692" cy="6887765"/>
            <a:chOff x="-4692" y="0"/>
            <a:chExt cx="12196692" cy="6887765"/>
          </a:xfrm>
        </p:grpSpPr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AB6F7960-745F-486D-946D-188D9560198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472"/>
            <a:stretch/>
          </p:blipFill>
          <p:spPr>
            <a:xfrm>
              <a:off x="1220" y="0"/>
              <a:ext cx="12190780" cy="6858000"/>
            </a:xfrm>
            <a:prstGeom prst="rect">
              <a:avLst/>
            </a:prstGeom>
          </p:spPr>
        </p:pic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361E189F-7AFE-4E28-92C8-58BDB9FE7F07}"/>
                </a:ext>
              </a:extLst>
            </p:cNvPr>
            <p:cNvSpPr/>
            <p:nvPr/>
          </p:nvSpPr>
          <p:spPr>
            <a:xfrm>
              <a:off x="-4692" y="0"/>
              <a:ext cx="281358" cy="6858000"/>
            </a:xfrm>
            <a:prstGeom prst="rect">
              <a:avLst/>
            </a:prstGeom>
            <a:solidFill>
              <a:srgbClr val="0B405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31F03CDF-1007-4896-B7BB-E05431BB3F5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44334" y="5911274"/>
              <a:ext cx="760618" cy="787644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068B5812-C151-4A89-9788-C32DE30CD03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39131" y="5927028"/>
              <a:ext cx="1085158" cy="787644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4E6B9964-E2EA-400B-AEA4-2C58666AD39F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24997" y="5860726"/>
              <a:ext cx="874939" cy="888740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5E84AECB-CA06-444E-B8E0-CC9969FC427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50904" y="5780228"/>
              <a:ext cx="1941096" cy="1093814"/>
            </a:xfrm>
            <a:prstGeom prst="rect">
              <a:avLst/>
            </a:prstGeom>
          </p:spPr>
        </p:pic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F84B3BE0-AF48-47D1-8F50-AF2111C849ED}"/>
                </a:ext>
              </a:extLst>
            </p:cNvPr>
            <p:cNvSpPr txBox="1"/>
            <p:nvPr/>
          </p:nvSpPr>
          <p:spPr>
            <a:xfrm rot="16200000">
              <a:off x="-135740" y="6257944"/>
              <a:ext cx="998033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100" dirty="0">
                  <a:solidFill>
                    <a:schemeClr val="bg1">
                      <a:lumMod val="95000"/>
                    </a:schemeClr>
                  </a:solidFill>
                  <a:latin typeface="Eurostile" panose="020B0504020202050204" pitchFamily="34" charset="0"/>
                </a:rPr>
                <a:t>© L..Barthe</a:t>
              </a:r>
            </a:p>
          </p:txBody>
        </p:sp>
      </p:grpSp>
      <p:sp>
        <p:nvSpPr>
          <p:cNvPr id="11" name="Rectangle : avec coins supérieurs arrondis 10">
            <a:extLst>
              <a:ext uri="{FF2B5EF4-FFF2-40B4-BE49-F238E27FC236}">
                <a16:creationId xmlns:a16="http://schemas.microsoft.com/office/drawing/2014/main" id="{CDE6975C-88CD-4F9F-AA81-85ABF47D96B6}"/>
              </a:ext>
            </a:extLst>
          </p:cNvPr>
          <p:cNvSpPr/>
          <p:nvPr/>
        </p:nvSpPr>
        <p:spPr>
          <a:xfrm rot="16200000">
            <a:off x="7779611" y="-83517"/>
            <a:ext cx="1714012" cy="7110772"/>
          </a:xfrm>
          <a:prstGeom prst="round2SameRect">
            <a:avLst/>
          </a:prstGeom>
          <a:solidFill>
            <a:srgbClr val="EB7F01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5DD0F21B-309B-4BA0-9BD3-0B8D6E7BCA62}"/>
              </a:ext>
            </a:extLst>
          </p:cNvPr>
          <p:cNvSpPr txBox="1"/>
          <p:nvPr/>
        </p:nvSpPr>
        <p:spPr>
          <a:xfrm>
            <a:off x="5392140" y="2685443"/>
            <a:ext cx="67468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>
                <a:solidFill>
                  <a:schemeClr val="bg1"/>
                </a:solidFill>
                <a:latin typeface="Eurostile" panose="020B0504020202050204" pitchFamily="34" charset="0"/>
              </a:rPr>
              <a:t>PNA Cistude d’Europe</a:t>
            </a:r>
          </a:p>
        </p:txBody>
      </p:sp>
      <p:sp>
        <p:nvSpPr>
          <p:cNvPr id="13" name="Rectangle : avec coins supérieurs arrondis 12">
            <a:extLst>
              <a:ext uri="{FF2B5EF4-FFF2-40B4-BE49-F238E27FC236}">
                <a16:creationId xmlns:a16="http://schemas.microsoft.com/office/drawing/2014/main" id="{4CEBE076-81A2-4E75-A01F-3089D69AFFED}"/>
              </a:ext>
            </a:extLst>
          </p:cNvPr>
          <p:cNvSpPr/>
          <p:nvPr/>
        </p:nvSpPr>
        <p:spPr>
          <a:xfrm rot="16200000">
            <a:off x="8224156" y="1355573"/>
            <a:ext cx="824914" cy="7110772"/>
          </a:xfrm>
          <a:prstGeom prst="round2SameRect">
            <a:avLst/>
          </a:prstGeom>
          <a:solidFill>
            <a:srgbClr val="EB7F01">
              <a:alpha val="85098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fr-FR"/>
          </a:p>
        </p:txBody>
      </p:sp>
      <p:sp>
        <p:nvSpPr>
          <p:cNvPr id="14" name="Sous-titre 2">
            <a:extLst>
              <a:ext uri="{FF2B5EF4-FFF2-40B4-BE49-F238E27FC236}">
                <a16:creationId xmlns:a16="http://schemas.microsoft.com/office/drawing/2014/main" id="{CA575C74-93CD-4E3A-8A8F-B32EBE70CC74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5339131" y="4640899"/>
            <a:ext cx="6599013" cy="660827"/>
          </a:xfrm>
        </p:spPr>
        <p:txBody>
          <a:bodyPr>
            <a:normAutofit/>
          </a:bodyPr>
          <a:lstStyle/>
          <a:p>
            <a:pPr marL="0" indent="0" algn="l">
              <a:buNone/>
            </a:pPr>
            <a:r>
              <a:rPr lang="fr-FR" sz="3600" dirty="0">
                <a:solidFill>
                  <a:schemeClr val="bg1"/>
                </a:solidFill>
              </a:rPr>
              <a:t>Répartition et habitat</a:t>
            </a:r>
          </a:p>
        </p:txBody>
      </p:sp>
      <p:sp>
        <p:nvSpPr>
          <p:cNvPr id="16" name="ZoneTexte 15">
            <a:extLst>
              <a:ext uri="{FF2B5EF4-FFF2-40B4-BE49-F238E27FC236}">
                <a16:creationId xmlns:a16="http://schemas.microsoft.com/office/drawing/2014/main" id="{6F1A29CE-1073-48EF-A132-1372E2E08664}"/>
              </a:ext>
            </a:extLst>
          </p:cNvPr>
          <p:cNvSpPr txBox="1"/>
          <p:nvPr/>
        </p:nvSpPr>
        <p:spPr>
          <a:xfrm>
            <a:off x="5392137" y="3495452"/>
            <a:ext cx="327059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chemeClr val="bg1"/>
                </a:solidFill>
                <a:latin typeface="Eurostile" panose="020B0504020202050204" pitchFamily="34" charset="0"/>
              </a:rPr>
              <a:t>2020 - 2029</a:t>
            </a:r>
          </a:p>
        </p:txBody>
      </p:sp>
    </p:spTree>
    <p:extLst>
      <p:ext uri="{BB962C8B-B14F-4D97-AF65-F5344CB8AC3E}">
        <p14:creationId xmlns:p14="http://schemas.microsoft.com/office/powerpoint/2010/main" val="31530497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contenu 1">
            <a:extLst>
              <a:ext uri="{FF2B5EF4-FFF2-40B4-BE49-F238E27FC236}">
                <a16:creationId xmlns:a16="http://schemas.microsoft.com/office/drawing/2014/main" id="{F81DD7A9-B93D-47C0-8CE9-CD561EC572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fr-FR" sz="2000" dirty="0"/>
              <a:t>La Cistude d’Europe vit dans les zones humides aux eaux douces, calmes et bien ensoleillées : marais, étangs, fossés, cours d’eau lents, canaux…, elle peut également vivre dans des ruisseaux comme dans la Plaine des Maures (Var). </a:t>
            </a:r>
          </a:p>
          <a:p>
            <a:r>
              <a:rPr lang="fr-FR" sz="2000" dirty="0"/>
              <a:t>Elle apprécie les fonds vaseux et la végétation aquatique abondante qui fournissent nourriture et abris en quantité. Son territoire peut s’étendre sur près de 10 ha de zone humide.  </a:t>
            </a:r>
          </a:p>
          <a:p>
            <a:r>
              <a:rPr lang="fr-FR" sz="2000" dirty="0"/>
              <a:t>Pour prendre ses bains de soleil, elle recherche activement les troncs d’arbres flottants, les branches basses de tamaris en berge.</a:t>
            </a:r>
            <a:br>
              <a:rPr lang="fr-FR" sz="2000" dirty="0"/>
            </a:br>
            <a:r>
              <a:rPr lang="fr-FR" sz="2000" dirty="0"/>
              <a:t>La sauvegarde de la Cistude d’Europe passe nécessairement par la préservation des zones humides.</a:t>
            </a:r>
          </a:p>
          <a:p>
            <a:endParaRPr lang="fr-FR" sz="20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C497E98-BDD2-46F8-9828-A6665EC50F2C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fr-FR" dirty="0"/>
              <a:t>La Cistude d’Europe</a:t>
            </a:r>
          </a:p>
        </p:txBody>
      </p:sp>
    </p:spTree>
    <p:extLst>
      <p:ext uri="{BB962C8B-B14F-4D97-AF65-F5344CB8AC3E}">
        <p14:creationId xmlns:p14="http://schemas.microsoft.com/office/powerpoint/2010/main" val="8189564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8BECFCE-3EA8-4739-BA9A-F4E3E69602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Cistude d’Europe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DB4DB47-3950-4E66-B72A-06C9FACF8C40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fr-FR" dirty="0"/>
          </a:p>
          <a:p>
            <a:r>
              <a:rPr lang="fr-FR" dirty="0"/>
              <a:t>La Cistude d’Europe est une tortue d’eau douce vivant de façon naturelle en France. Jusqu’au XIXème siècle, elle a occupé de grands territoires dans toute l’Europe, la Russie et la côte nord africaine. </a:t>
            </a:r>
          </a:p>
          <a:p>
            <a:r>
              <a:rPr lang="fr-FR" dirty="0"/>
              <a:t>Aujourd’hui, elle est en déclin dans toute son aire de répartition et occupe des zones moins étendues. Cette régression en fait maintenant une espèce menacée qu’il faut sauvegarder.</a:t>
            </a:r>
            <a:br>
              <a:rPr lang="fr-FR" dirty="0"/>
            </a:br>
            <a:endParaRPr lang="fr-FR" dirty="0"/>
          </a:p>
        </p:txBody>
      </p:sp>
      <p:pic>
        <p:nvPicPr>
          <p:cNvPr id="8" name="Espace réservé du contenu 7">
            <a:extLst>
              <a:ext uri="{FF2B5EF4-FFF2-40B4-BE49-F238E27FC236}">
                <a16:creationId xmlns:a16="http://schemas.microsoft.com/office/drawing/2014/main" id="{CF5C7C35-CFC7-4389-8676-48D88570D424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2" y="1825625"/>
            <a:ext cx="5181600" cy="3448496"/>
          </a:xfrm>
        </p:spPr>
      </p:pic>
    </p:spTree>
    <p:extLst>
      <p:ext uri="{BB962C8B-B14F-4D97-AF65-F5344CB8AC3E}">
        <p14:creationId xmlns:p14="http://schemas.microsoft.com/office/powerpoint/2010/main" val="320384381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8B2ABEE-30A7-4F06-91E7-6DF5BDDF7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La Cistude d’Europe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0337597-0FF4-4D4C-B54A-5AD7292D31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Répartition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D0D118C-70A2-44BD-8344-E81F8F61110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fr-FR" dirty="0"/>
          </a:p>
          <a:p>
            <a:r>
              <a:rPr lang="fr-FR" dirty="0"/>
              <a:t>Depuis plus d’un siècle, beaucoup de zones humides ont été détruites ou modifiées. Les causes sont multiples : endiguement, comblement, urbanisation, pollution ou gestion inadaptée sont quelques exemples de l’histoire récente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B8C6BA9-D4E7-4175-8F90-6902E779B0C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fr-FR" dirty="0"/>
              <a:t>Habitat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4754CE92-0E40-455D-8EB4-38AB0E43F80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endParaRPr lang="fr-FR" dirty="0"/>
          </a:p>
          <a:p>
            <a:r>
              <a:rPr lang="fr-FR" dirty="0"/>
              <a:t>Depuis plus d’un siècle, beaucoup de zones humides ont été détruites ou modifiées. Les causes sont multiples : endiguement, comblement, urbanisation, pollution ou gestion inadaptée sont quelques exemples de l’histoire récente. </a:t>
            </a:r>
          </a:p>
        </p:txBody>
      </p:sp>
    </p:spTree>
    <p:extLst>
      <p:ext uri="{BB962C8B-B14F-4D97-AF65-F5344CB8AC3E}">
        <p14:creationId xmlns:p14="http://schemas.microsoft.com/office/powerpoint/2010/main" val="23688704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F14E702-D16F-4BA1-AF09-6D8563AD45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5367" y="338068"/>
            <a:ext cx="3932237" cy="1069975"/>
          </a:xfrm>
        </p:spPr>
        <p:txBody>
          <a:bodyPr/>
          <a:lstStyle/>
          <a:p>
            <a:r>
              <a:rPr lang="fr-FR" dirty="0">
                <a:solidFill>
                  <a:srgbClr val="0C405F"/>
                </a:solidFill>
              </a:rPr>
              <a:t>La Cistude d’Europe</a:t>
            </a:r>
          </a:p>
        </p:txBody>
      </p:sp>
      <p:pic>
        <p:nvPicPr>
          <p:cNvPr id="6" name="Espace réservé pour une image  5">
            <a:extLst>
              <a:ext uri="{FF2B5EF4-FFF2-40B4-BE49-F238E27FC236}">
                <a16:creationId xmlns:a16="http://schemas.microsoft.com/office/drawing/2014/main" id="{D4DA13BD-6625-4995-9AA5-7977E76770F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10" r="7610"/>
          <a:stretch>
            <a:fillRect/>
          </a:stretch>
        </p:blipFill>
        <p:spPr/>
      </p:pic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4BCCA72-DB0D-499F-814A-178C7F2889A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045368" y="1518442"/>
            <a:ext cx="3932237" cy="4524549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Depuis plus d’un siècle, beaucoup de zones humides ont été détruites ou modifiées. Les causes sont multiples : endiguement, comblement, urbanisation, pollution ou gestion inadaptée sont quelques exemples de l’histoire récente.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Depuis plus d’un siècle, beaucoup de zones humides ont été détruites ou modifiées. Les causes sont multiples : endiguement, comblement, urbanisation, </a:t>
            </a:r>
            <a:r>
              <a:rPr lang="fr-FR" sz="1800" dirty="0"/>
              <a:t>pollution</a:t>
            </a:r>
            <a:r>
              <a:rPr lang="fr-FR" dirty="0"/>
              <a:t> ou gestion inadaptée sont quelques exemples de l’histoire récente.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Depuis plus d’un siècle, beaucoup de zones humides ont été détruites ou modifiées. Les causes sont multiples : endiguement, comblement, urbanisation, pollution ou gestion inadaptée sont quelques exemples de l’histoire récente.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fr-FR" dirty="0"/>
          </a:p>
          <a:p>
            <a:endParaRPr lang="fr-FR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F283B19-39D0-4A5C-963B-68B6D1D1F7D4}"/>
              </a:ext>
            </a:extLst>
          </p:cNvPr>
          <p:cNvSpPr/>
          <p:nvPr/>
        </p:nvSpPr>
        <p:spPr>
          <a:xfrm>
            <a:off x="-13648" y="0"/>
            <a:ext cx="272955" cy="6858000"/>
          </a:xfrm>
          <a:prstGeom prst="rect">
            <a:avLst/>
          </a:prstGeom>
          <a:solidFill>
            <a:srgbClr val="0C405F"/>
          </a:solidFill>
          <a:ln>
            <a:solidFill>
              <a:srgbClr val="0C405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817804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</TotalTime>
  <Words>397</Words>
  <Application>Microsoft Office PowerPoint</Application>
  <PresentationFormat>Grand écran</PresentationFormat>
  <Paragraphs>24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12" baseType="lpstr">
      <vt:lpstr>Arial</vt:lpstr>
      <vt:lpstr>Calibri</vt:lpstr>
      <vt:lpstr>Calibri Light</vt:lpstr>
      <vt:lpstr>Eurostile</vt:lpstr>
      <vt:lpstr>Eurostyle</vt:lpstr>
      <vt:lpstr>Thème Office</vt:lpstr>
      <vt:lpstr>Conception personnalisée</vt:lpstr>
      <vt:lpstr>Présentation PowerPoint</vt:lpstr>
      <vt:lpstr>Présentation PowerPoint</vt:lpstr>
      <vt:lpstr>La Cistude d’Europe</vt:lpstr>
      <vt:lpstr>La Cistude d’Europe</vt:lpstr>
      <vt:lpstr>La Cistude d’Europe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djyrjytj</dc:title>
  <dc:creator>Agnès Merlet</dc:creator>
  <cp:lastModifiedBy>Agnès Merlet</cp:lastModifiedBy>
  <cp:revision>37</cp:revision>
  <dcterms:created xsi:type="dcterms:W3CDTF">2021-06-23T15:04:46Z</dcterms:created>
  <dcterms:modified xsi:type="dcterms:W3CDTF">2021-07-02T14:16:06Z</dcterms:modified>
</cp:coreProperties>
</file>